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6' Target='https://public.tableau.com/views/Project_w5_c_presentation/Histria1' TargetMode='External' Type='http://schemas.openxmlformats.org/officeDocument/2006/relationships/hyperlink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2F3BDD48-F0B3-4F06-9A34-7195411E62C7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 dirty="0" lang="pt-br">
                <a:hlinkClick r:id="rId6"/>
              </a:rPr>
              <a:t>Project_w5_c_presentation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83F4D26-5861-49AD-B470-A14633A0971C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Arquivo criado em: 2/23/2024 1:31:08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9" id="10" name="slide10">
            <a:extLst>
              <a:ext uri="{FF2B5EF4-FFF2-40B4-BE49-F238E27FC236}">
                <a16:creationId xmlns:a16="http://schemas.microsoft.com/office/drawing/2014/main" id="{95420DD2-2AE0-4560-A222-2AE3A5A8F5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0" id="11" name="slide11">
            <a:extLst>
              <a:ext uri="{FF2B5EF4-FFF2-40B4-BE49-F238E27FC236}">
                <a16:creationId xmlns:a16="http://schemas.microsoft.com/office/drawing/2014/main" id="{99FB699A-237C-4601-AFEC-3B3C5B0E0B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1" id="12" name="slide12">
            <a:extLst>
              <a:ext uri="{FF2B5EF4-FFF2-40B4-BE49-F238E27FC236}">
                <a16:creationId xmlns:a16="http://schemas.microsoft.com/office/drawing/2014/main" id="{923A3238-515A-4335-BE13-C6C8986D7C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2" id="13" name="slide13">
            <a:extLst>
              <a:ext uri="{FF2B5EF4-FFF2-40B4-BE49-F238E27FC236}">
                <a16:creationId xmlns:a16="http://schemas.microsoft.com/office/drawing/2014/main" id="{1A7BD8B1-D4B5-4DE1-BBD0-D3B7EB155D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3" id="14" name="slide14">
            <a:extLst>
              <a:ext uri="{FF2B5EF4-FFF2-40B4-BE49-F238E27FC236}">
                <a16:creationId xmlns:a16="http://schemas.microsoft.com/office/drawing/2014/main" id="{2B5AFE0D-0C33-4BCD-AE64-EFE528D6925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4" id="15" name="slide15">
            <a:extLst>
              <a:ext uri="{FF2B5EF4-FFF2-40B4-BE49-F238E27FC236}">
                <a16:creationId xmlns:a16="http://schemas.microsoft.com/office/drawing/2014/main" id="{646C1389-FBCC-485E-9CD9-2FA1859645C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5" id="16" name="slide16">
            <a:extLst>
              <a:ext uri="{FF2B5EF4-FFF2-40B4-BE49-F238E27FC236}">
                <a16:creationId xmlns:a16="http://schemas.microsoft.com/office/drawing/2014/main" id="{B8987D46-33F5-4EE9-A8DF-64FD69A05F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6" id="17" name="slide17">
            <a:extLst>
              <a:ext uri="{FF2B5EF4-FFF2-40B4-BE49-F238E27FC236}">
                <a16:creationId xmlns:a16="http://schemas.microsoft.com/office/drawing/2014/main" id="{8ACA3D59-A6F4-4CB6-9FE4-39A3339CFF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7" id="18" name="slide18">
            <a:extLst>
              <a:ext uri="{FF2B5EF4-FFF2-40B4-BE49-F238E27FC236}">
                <a16:creationId xmlns:a16="http://schemas.microsoft.com/office/drawing/2014/main" id="{46D47E05-A2C7-49F8-8411-04D39B93D0B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8" id="19" name="slide19">
            <a:extLst>
              <a:ext uri="{FF2B5EF4-FFF2-40B4-BE49-F238E27FC236}">
                <a16:creationId xmlns:a16="http://schemas.microsoft.com/office/drawing/2014/main" id="{3D6AD13F-7D13-4294-8F6C-C843409EFE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" id="2" name="slide2">
            <a:extLst>
              <a:ext uri="{FF2B5EF4-FFF2-40B4-BE49-F238E27FC236}">
                <a16:creationId xmlns:a16="http://schemas.microsoft.com/office/drawing/2014/main" id="{993035E0-16D8-4391-8B0C-AC8B05389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19" id="20" name="slide20">
            <a:extLst>
              <a:ext uri="{FF2B5EF4-FFF2-40B4-BE49-F238E27FC236}">
                <a16:creationId xmlns:a16="http://schemas.microsoft.com/office/drawing/2014/main" id="{B3091B9C-1E1D-4361-8553-0BF398A2AA7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20" id="21" name="slide21">
            <a:extLst>
              <a:ext uri="{FF2B5EF4-FFF2-40B4-BE49-F238E27FC236}">
                <a16:creationId xmlns:a16="http://schemas.microsoft.com/office/drawing/2014/main" id="{158890FE-6388-4857-9617-C0A687F16E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21" id="22" name="slide22">
            <a:extLst>
              <a:ext uri="{FF2B5EF4-FFF2-40B4-BE49-F238E27FC236}">
                <a16:creationId xmlns:a16="http://schemas.microsoft.com/office/drawing/2014/main" id="{319113EC-C32E-4075-B88C-D924F02EE0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22" id="23" name="slide23">
            <a:extLst>
              <a:ext uri="{FF2B5EF4-FFF2-40B4-BE49-F238E27FC236}">
                <a16:creationId xmlns:a16="http://schemas.microsoft.com/office/drawing/2014/main" id="{F0F93939-4352-41C8-BFC3-634217015A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2" id="3" name="slide3">
            <a:extLst>
              <a:ext uri="{FF2B5EF4-FFF2-40B4-BE49-F238E27FC236}">
                <a16:creationId xmlns:a16="http://schemas.microsoft.com/office/drawing/2014/main" id="{45CE8E62-0261-4C75-AA89-4715ABA365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3" id="4" name="slide4">
            <a:extLst>
              <a:ext uri="{FF2B5EF4-FFF2-40B4-BE49-F238E27FC236}">
                <a16:creationId xmlns:a16="http://schemas.microsoft.com/office/drawing/2014/main" id="{210CB950-7260-48C2-83AC-48CB68E9AA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4" id="5" name="slide5">
            <a:extLst>
              <a:ext uri="{FF2B5EF4-FFF2-40B4-BE49-F238E27FC236}">
                <a16:creationId xmlns:a16="http://schemas.microsoft.com/office/drawing/2014/main" id="{DFAA92BD-C875-47D4-8FCF-5456E32C8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5" id="6" name="slide6">
            <a:extLst>
              <a:ext uri="{FF2B5EF4-FFF2-40B4-BE49-F238E27FC236}">
                <a16:creationId xmlns:a16="http://schemas.microsoft.com/office/drawing/2014/main" id="{971DF8B6-D2F5-41DD-90B7-DA889404C4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6" id="7" name="slide7">
            <a:extLst>
              <a:ext uri="{FF2B5EF4-FFF2-40B4-BE49-F238E27FC236}">
                <a16:creationId xmlns:a16="http://schemas.microsoft.com/office/drawing/2014/main" id="{9D817DA5-163B-4AF2-BA02-58212EFD6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7" id="8" name="slide8">
            <a:extLst>
              <a:ext uri="{FF2B5EF4-FFF2-40B4-BE49-F238E27FC236}">
                <a16:creationId xmlns:a16="http://schemas.microsoft.com/office/drawing/2014/main" id="{375397E9-2E8C-4380-905F-6AFE216399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ória 18" id="9" name="slide9">
            <a:extLst>
              <a:ext uri="{FF2B5EF4-FFF2-40B4-BE49-F238E27FC236}">
                <a16:creationId xmlns:a16="http://schemas.microsoft.com/office/drawing/2014/main" id="{4B1D8A2D-0DE9-49B1-BC0C-AEC5DDE582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7857"/>
            <a:ext cx="12192000" cy="52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2024-02-23T01:31:17Z</dcterms:created>
  <dcterms:modified xsi:type="dcterms:W3CDTF">2024-02-23T01:31:17Z</dcterms:modified>
</cp:coreProperties>
</file>